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liker Semi-Bold" charset="1" panose="00000700000000000000"/>
      <p:regular r:id="rId14"/>
    </p:embeddedFont>
    <p:embeddedFont>
      <p:font typeface="Now Heavy" charset="1" panose="00000A00000000000000"/>
      <p:regular r:id="rId15"/>
    </p:embeddedFont>
    <p:embeddedFont>
      <p:font typeface="Now" charset="1" panose="00000500000000000000"/>
      <p:regular r:id="rId16"/>
    </p:embeddedFont>
    <p:embeddedFont>
      <p:font typeface="Now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jpeg" Type="http://schemas.openxmlformats.org/officeDocument/2006/relationships/image"/><Relationship Id="rId5" Target="../media/VAGcioUbOfg.mp4" Type="http://schemas.openxmlformats.org/officeDocument/2006/relationships/video"/><Relationship Id="rId6" Target="../media/VAGcioUbOfg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528" y="2881498"/>
            <a:ext cx="9561522" cy="1969962"/>
          </a:xfrm>
          <a:custGeom>
            <a:avLst/>
            <a:gdLst/>
            <a:ahLst/>
            <a:cxnLst/>
            <a:rect r="r" b="b" t="t" l="l"/>
            <a:pathLst>
              <a:path h="1969962" w="9561522">
                <a:moveTo>
                  <a:pt x="0" y="0"/>
                </a:moveTo>
                <a:lnTo>
                  <a:pt x="9561523" y="0"/>
                </a:lnTo>
                <a:lnTo>
                  <a:pt x="9561523" y="1969962"/>
                </a:lnTo>
                <a:lnTo>
                  <a:pt x="0" y="1969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070051" y="2252926"/>
            <a:ext cx="8322036" cy="5781147"/>
          </a:xfrm>
          <a:custGeom>
            <a:avLst/>
            <a:gdLst/>
            <a:ahLst/>
            <a:cxnLst/>
            <a:rect r="r" b="b" t="t" l="l"/>
            <a:pathLst>
              <a:path h="5781147" w="8322036">
                <a:moveTo>
                  <a:pt x="0" y="0"/>
                </a:moveTo>
                <a:lnTo>
                  <a:pt x="8322036" y="0"/>
                </a:lnTo>
                <a:lnTo>
                  <a:pt x="8322036" y="5781148"/>
                </a:lnTo>
                <a:lnTo>
                  <a:pt x="0" y="578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61" r="0" b="-336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2345" y="5302019"/>
            <a:ext cx="926770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10101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Santiago Rosado Ruiz</a:t>
            </a:r>
          </a:p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10101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Desarrollo de Aplicaciones Web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-921334" y="3552504"/>
            <a:ext cx="7148275" cy="80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sz="4670" b="true">
                <a:solidFill>
                  <a:srgbClr val="010101"/>
                </a:solidFill>
                <a:latin typeface="Now Heavy"/>
                <a:ea typeface="Now Heavy"/>
                <a:cs typeface="Now Heavy"/>
                <a:sym typeface="Now Heavy"/>
              </a:rPr>
              <a:t>CONTENIDOS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25182" y="5403634"/>
            <a:ext cx="15237636" cy="3013586"/>
            <a:chOff x="0" y="0"/>
            <a:chExt cx="20316847" cy="40181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14300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51887" y="156602"/>
              <a:ext cx="4643670" cy="772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Introducción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299995" y="-114300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459902" y="156602"/>
              <a:ext cx="4643670" cy="772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Objetivos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513271" y="-114300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673178" y="156602"/>
              <a:ext cx="4643670" cy="772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Tecnología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563646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59906" y="2834548"/>
              <a:ext cx="4643670" cy="761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Funcionalidad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299995" y="2563646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5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459902" y="2423068"/>
              <a:ext cx="4643670" cy="1595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Próximas mejoras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4513271" y="2563646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6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673178" y="2834548"/>
              <a:ext cx="4643670" cy="772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Conclusión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35222" y="2114958"/>
            <a:ext cx="5617557" cy="306412"/>
          </a:xfrm>
          <a:custGeom>
            <a:avLst/>
            <a:gdLst/>
            <a:ahLst/>
            <a:cxnLst/>
            <a:rect r="r" b="b" t="t" l="l"/>
            <a:pathLst>
              <a:path h="306412" w="5617557">
                <a:moveTo>
                  <a:pt x="0" y="0"/>
                </a:moveTo>
                <a:lnTo>
                  <a:pt x="5617556" y="0"/>
                </a:lnTo>
                <a:lnTo>
                  <a:pt x="5617556" y="306413"/>
                </a:lnTo>
                <a:lnTo>
                  <a:pt x="0" y="306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60000">
            <a:off x="6067230" y="1262796"/>
            <a:ext cx="6155036" cy="85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10101"/>
                </a:solidFill>
                <a:latin typeface="Now Heavy"/>
                <a:ea typeface="Now Heavy"/>
                <a:cs typeface="Now Heavy"/>
                <a:sym typeface="Now Heavy"/>
              </a:rPr>
              <a:t>1. 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0692" y="2789887"/>
            <a:ext cx="14526616" cy="5326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3"/>
              </a:lnSpc>
            </a:pPr>
            <a:r>
              <a:rPr lang="en-US" sz="3270" spc="209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HairBooker nació con un </a:t>
            </a:r>
            <a:r>
              <a:rPr lang="en-US" sz="3270" spc="209" b="true">
                <a:solidFill>
                  <a:srgbClr val="5B18E3"/>
                </a:solidFill>
                <a:latin typeface="Now Bold"/>
                <a:ea typeface="Now Bold"/>
                <a:cs typeface="Now Bold"/>
                <a:sym typeface="Now Bold"/>
              </a:rPr>
              <a:t>objetivo claro</a:t>
            </a:r>
            <a:r>
              <a:rPr lang="en-US" sz="3270" spc="209" b="true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: </a:t>
            </a:r>
          </a:p>
          <a:p>
            <a:pPr algn="l">
              <a:lnSpc>
                <a:spcPts val="6083"/>
              </a:lnSpc>
            </a:pPr>
          </a:p>
          <a:p>
            <a:pPr algn="l">
              <a:lnSpc>
                <a:spcPts val="6083"/>
              </a:lnSpc>
            </a:pPr>
            <a:r>
              <a:rPr lang="en-US" sz="3270" spc="209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Transformar la manera en que las peluquerías y barberías gestionan su día a día. En un entorno donde el tiempo y la organización son esenciales, esta herramienta combina tecnología y simplicidad para conectar a propietarios y clientes de manera eficiente.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81286" y="3479596"/>
            <a:ext cx="4264087" cy="3025373"/>
            <a:chOff x="0" y="0"/>
            <a:chExt cx="5685450" cy="40338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7808" cy="1397808"/>
            </a:xfrm>
            <a:custGeom>
              <a:avLst/>
              <a:gdLst/>
              <a:ahLst/>
              <a:cxnLst/>
              <a:rect r="r" b="b" t="t" l="l"/>
              <a:pathLst>
                <a:path h="1397808" w="1397808">
                  <a:moveTo>
                    <a:pt x="0" y="0"/>
                  </a:moveTo>
                  <a:lnTo>
                    <a:pt x="1397808" y="0"/>
                  </a:lnTo>
                  <a:lnTo>
                    <a:pt x="1397808" y="1397808"/>
                  </a:lnTo>
                  <a:lnTo>
                    <a:pt x="0" y="1397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89188" y="1245408"/>
              <a:ext cx="5496261" cy="2788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2322" spc="148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Facilitar la </a:t>
              </a:r>
              <a:r>
                <a:rPr lang="en-US" sz="2322" spc="148" b="true">
                  <a:solidFill>
                    <a:srgbClr val="5B18E3"/>
                  </a:solidFill>
                  <a:latin typeface="Now Bold"/>
                  <a:ea typeface="Now Bold"/>
                  <a:cs typeface="Now Bold"/>
                  <a:sym typeface="Now Bold"/>
                </a:rPr>
                <a:t>gestión</a:t>
              </a:r>
              <a:r>
                <a:rPr lang="en-US" sz="2322" spc="148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 de las citas por parte de los propietarios y sus clientes.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176086" y="3479596"/>
            <a:ext cx="892379" cy="892379"/>
          </a:xfrm>
          <a:custGeom>
            <a:avLst/>
            <a:gdLst/>
            <a:ahLst/>
            <a:cxnLst/>
            <a:rect r="r" b="b" t="t" l="l"/>
            <a:pathLst>
              <a:path h="892379" w="892379">
                <a:moveTo>
                  <a:pt x="0" y="0"/>
                </a:moveTo>
                <a:lnTo>
                  <a:pt x="892379" y="0"/>
                </a:lnTo>
                <a:lnTo>
                  <a:pt x="892379" y="892379"/>
                </a:lnTo>
                <a:lnTo>
                  <a:pt x="0" y="892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76086" y="4358118"/>
            <a:ext cx="4122196" cy="158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322" spc="148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Mejorar la </a:t>
            </a:r>
            <a:r>
              <a:rPr lang="en-US" sz="2322" spc="148" b="true">
                <a:solidFill>
                  <a:srgbClr val="5B18E3"/>
                </a:solidFill>
                <a:latin typeface="Now Bold"/>
                <a:ea typeface="Now Bold"/>
                <a:cs typeface="Now Bold"/>
                <a:sym typeface="Now Bold"/>
              </a:rPr>
              <a:t>interactividad </a:t>
            </a:r>
            <a:r>
              <a:rPr lang="en-US" sz="2322" spc="148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entre el propietario y el cliente.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77200" y="3195490"/>
            <a:ext cx="989406" cy="1315028"/>
          </a:xfrm>
          <a:custGeom>
            <a:avLst/>
            <a:gdLst/>
            <a:ahLst/>
            <a:cxnLst/>
            <a:rect r="r" b="b" t="t" l="l"/>
            <a:pathLst>
              <a:path h="1315028" w="989406">
                <a:moveTo>
                  <a:pt x="0" y="0"/>
                </a:moveTo>
                <a:lnTo>
                  <a:pt x="989406" y="0"/>
                </a:lnTo>
                <a:lnTo>
                  <a:pt x="989406" y="1315028"/>
                </a:lnTo>
                <a:lnTo>
                  <a:pt x="0" y="1315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455" t="0" r="-1645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77200" y="4358118"/>
            <a:ext cx="3688636" cy="375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322" spc="148" b="true">
                <a:solidFill>
                  <a:srgbClr val="5B18E3"/>
                </a:solidFill>
                <a:latin typeface="Now Bold"/>
                <a:ea typeface="Now Bold"/>
                <a:cs typeface="Now Bold"/>
                <a:sym typeface="Now Bold"/>
              </a:rPr>
              <a:t>Aumentar la productividad</a:t>
            </a:r>
            <a:r>
              <a:rPr lang="en-US" sz="2322" spc="148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 a través de la reducción tareas administrativas para que el equipo se enfoque en el servicio al cliente.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321525" y="2950716"/>
            <a:ext cx="1421259" cy="1421259"/>
          </a:xfrm>
          <a:custGeom>
            <a:avLst/>
            <a:gdLst/>
            <a:ahLst/>
            <a:cxnLst/>
            <a:rect r="r" b="b" t="t" l="l"/>
            <a:pathLst>
              <a:path h="1421259" w="1421259">
                <a:moveTo>
                  <a:pt x="0" y="0"/>
                </a:moveTo>
                <a:lnTo>
                  <a:pt x="1421259" y="0"/>
                </a:lnTo>
                <a:lnTo>
                  <a:pt x="1421259" y="1421259"/>
                </a:lnTo>
                <a:lnTo>
                  <a:pt x="0" y="1421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066482" y="1348514"/>
            <a:ext cx="6155036" cy="1072857"/>
            <a:chOff x="0" y="0"/>
            <a:chExt cx="8206715" cy="14304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58320" y="1021927"/>
              <a:ext cx="7490076" cy="408550"/>
            </a:xfrm>
            <a:custGeom>
              <a:avLst/>
              <a:gdLst/>
              <a:ahLst/>
              <a:cxnLst/>
              <a:rect r="r" b="b" t="t" l="l"/>
              <a:pathLst>
                <a:path h="408550" w="7490076">
                  <a:moveTo>
                    <a:pt x="0" y="0"/>
                  </a:moveTo>
                  <a:lnTo>
                    <a:pt x="7490075" y="0"/>
                  </a:lnTo>
                  <a:lnTo>
                    <a:pt x="7490075" y="408549"/>
                  </a:lnTo>
                  <a:lnTo>
                    <a:pt x="0" y="408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1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-85725"/>
              <a:ext cx="8206715" cy="1107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2. Objetivos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494461" y="4358118"/>
            <a:ext cx="3270849" cy="158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322" spc="148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Impulsar la </a:t>
            </a:r>
            <a:r>
              <a:rPr lang="en-US" sz="2322" spc="148" b="true">
                <a:solidFill>
                  <a:srgbClr val="5B18E3"/>
                </a:solidFill>
                <a:latin typeface="Now Bold"/>
                <a:ea typeface="Now Bold"/>
                <a:cs typeface="Now Bold"/>
                <a:sym typeface="Now Bold"/>
              </a:rPr>
              <a:t>digitalización </a:t>
            </a:r>
            <a:r>
              <a:rPr lang="en-US" sz="2322" spc="148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del sector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066482" y="1348514"/>
            <a:ext cx="6155036" cy="1072857"/>
            <a:chOff x="0" y="0"/>
            <a:chExt cx="8206715" cy="14304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58320" y="1021927"/>
              <a:ext cx="7490076" cy="408550"/>
            </a:xfrm>
            <a:custGeom>
              <a:avLst/>
              <a:gdLst/>
              <a:ahLst/>
              <a:cxnLst/>
              <a:rect r="r" b="b" t="t" l="l"/>
              <a:pathLst>
                <a:path h="408550" w="7490076">
                  <a:moveTo>
                    <a:pt x="0" y="0"/>
                  </a:moveTo>
                  <a:lnTo>
                    <a:pt x="7490075" y="0"/>
                  </a:lnTo>
                  <a:lnTo>
                    <a:pt x="7490075" y="408549"/>
                  </a:lnTo>
                  <a:lnTo>
                    <a:pt x="0" y="408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8206715" cy="1107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3. Tecnología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47756" y="3737707"/>
            <a:ext cx="5039288" cy="1104542"/>
            <a:chOff x="0" y="0"/>
            <a:chExt cx="6719051" cy="1472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3173" cy="1472722"/>
            </a:xfrm>
            <a:custGeom>
              <a:avLst/>
              <a:gdLst/>
              <a:ahLst/>
              <a:cxnLst/>
              <a:rect r="r" b="b" t="t" l="l"/>
              <a:pathLst>
                <a:path h="1472722" w="1453173">
                  <a:moveTo>
                    <a:pt x="0" y="0"/>
                  </a:moveTo>
                  <a:lnTo>
                    <a:pt x="1453173" y="0"/>
                  </a:lnTo>
                  <a:lnTo>
                    <a:pt x="1453173" y="1472722"/>
                  </a:lnTo>
                  <a:lnTo>
                    <a:pt x="0" y="1472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866462" y="193065"/>
              <a:ext cx="4852589" cy="543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14"/>
                </a:lnSpc>
              </a:pPr>
              <a:r>
                <a:rPr lang="en-US" sz="2050" spc="131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XAMPP -&gt; Apache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47756" y="5281913"/>
            <a:ext cx="5039288" cy="1657307"/>
            <a:chOff x="0" y="0"/>
            <a:chExt cx="6719051" cy="22097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590184"/>
              <a:ext cx="1619558" cy="1619558"/>
            </a:xfrm>
            <a:custGeom>
              <a:avLst/>
              <a:gdLst/>
              <a:ahLst/>
              <a:cxnLst/>
              <a:rect r="r" b="b" t="t" l="l"/>
              <a:pathLst>
                <a:path h="1619558" w="1619558">
                  <a:moveTo>
                    <a:pt x="0" y="0"/>
                  </a:moveTo>
                  <a:lnTo>
                    <a:pt x="1619558" y="0"/>
                  </a:lnTo>
                  <a:lnTo>
                    <a:pt x="1619558" y="1619559"/>
                  </a:lnTo>
                  <a:lnTo>
                    <a:pt x="0" y="161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-123825"/>
              <a:ext cx="4515807" cy="505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9"/>
                </a:lnSpc>
              </a:pPr>
              <a:r>
                <a:rPr lang="en-US" sz="1908" spc="122" b="true">
                  <a:solidFill>
                    <a:srgbClr val="010101"/>
                  </a:solidFill>
                  <a:latin typeface="Now Bold"/>
                  <a:ea typeface="Now Bold"/>
                  <a:cs typeface="Now Bold"/>
                  <a:sym typeface="Now Bold"/>
                </a:rPr>
                <a:t>Backend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36925" y="1085391"/>
              <a:ext cx="4982126" cy="505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9"/>
                </a:lnSpc>
              </a:pPr>
              <a:r>
                <a:rPr lang="en-US" sz="1908" spc="122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Laravel -&gt; Framework php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25469" y="3265042"/>
            <a:ext cx="6746233" cy="1062950"/>
            <a:chOff x="0" y="0"/>
            <a:chExt cx="8994978" cy="14172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77000" cy="1417266"/>
            </a:xfrm>
            <a:custGeom>
              <a:avLst/>
              <a:gdLst/>
              <a:ahLst/>
              <a:cxnLst/>
              <a:rect r="r" b="b" t="t" l="l"/>
              <a:pathLst>
                <a:path h="1417266" w="1477000">
                  <a:moveTo>
                    <a:pt x="0" y="0"/>
                  </a:moveTo>
                  <a:lnTo>
                    <a:pt x="1477000" y="0"/>
                  </a:lnTo>
                  <a:lnTo>
                    <a:pt x="1477000" y="1417266"/>
                  </a:lnTo>
                  <a:lnTo>
                    <a:pt x="0" y="141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3549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284516" y="198817"/>
              <a:ext cx="6710462" cy="1111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1"/>
                </a:lnSpc>
              </a:pPr>
              <a:r>
                <a:rPr lang="en-US" sz="1930" spc="123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Node js -&gt; Gestión de dependencias y optimización de assets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025469" y="4578421"/>
            <a:ext cx="1097737" cy="1081673"/>
          </a:xfrm>
          <a:custGeom>
            <a:avLst/>
            <a:gdLst/>
            <a:ahLst/>
            <a:cxnLst/>
            <a:rect r="r" b="b" t="t" l="l"/>
            <a:pathLst>
              <a:path h="1081673" w="1097737">
                <a:moveTo>
                  <a:pt x="0" y="0"/>
                </a:moveTo>
                <a:lnTo>
                  <a:pt x="1097737" y="0"/>
                </a:lnTo>
                <a:lnTo>
                  <a:pt x="1097737" y="1081673"/>
                </a:lnTo>
                <a:lnTo>
                  <a:pt x="0" y="1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25469" y="6057642"/>
            <a:ext cx="1445789" cy="881579"/>
          </a:xfrm>
          <a:custGeom>
            <a:avLst/>
            <a:gdLst/>
            <a:ahLst/>
            <a:cxnLst/>
            <a:rect r="r" b="b" t="t" l="l"/>
            <a:pathLst>
              <a:path h="881579" w="1445789">
                <a:moveTo>
                  <a:pt x="0" y="0"/>
                </a:moveTo>
                <a:lnTo>
                  <a:pt x="1445789" y="0"/>
                </a:lnTo>
                <a:lnTo>
                  <a:pt x="1445789" y="881578"/>
                </a:lnTo>
                <a:lnTo>
                  <a:pt x="0" y="8815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47756" y="7377370"/>
            <a:ext cx="5039288" cy="1336452"/>
            <a:chOff x="0" y="0"/>
            <a:chExt cx="6719051" cy="178193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23825"/>
              <a:ext cx="4504906" cy="50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1903" spc="121" b="true">
                  <a:solidFill>
                    <a:srgbClr val="010101"/>
                  </a:solidFill>
                  <a:latin typeface="Now Bold"/>
                  <a:ea typeface="Now Bold"/>
                  <a:cs typeface="Now Bold"/>
                  <a:sym typeface="Now Bold"/>
                </a:rPr>
                <a:t>Backend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48951" y="684207"/>
              <a:ext cx="4970100" cy="1097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1903" spc="121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MySQL-&gt; Gestor de base de datos relacional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440470"/>
              <a:ext cx="1322166" cy="1322166"/>
            </a:xfrm>
            <a:custGeom>
              <a:avLst/>
              <a:gdLst/>
              <a:ahLst/>
              <a:cxnLst/>
              <a:rect r="r" b="b" t="t" l="l"/>
              <a:pathLst>
                <a:path h="1322166" w="1322166">
                  <a:moveTo>
                    <a:pt x="0" y="0"/>
                  </a:moveTo>
                  <a:lnTo>
                    <a:pt x="1322166" y="0"/>
                  </a:lnTo>
                  <a:lnTo>
                    <a:pt x="1322166" y="1322166"/>
                  </a:lnTo>
                  <a:lnTo>
                    <a:pt x="0" y="132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728842" y="4618667"/>
            <a:ext cx="5573459" cy="86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1930" spc="123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Vite-&gt; Dependencia para construcción del frontend de proyectos web.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47756" y="3091519"/>
            <a:ext cx="4122196" cy="41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1899" spc="121" b="true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Servidor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3422" y="2790599"/>
            <a:ext cx="3426774" cy="41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1930" spc="123" b="true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Frontend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28842" y="6004193"/>
            <a:ext cx="5573459" cy="86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1930" spc="123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Tailwind CSS -&gt;Librería de estilos CSS basado en clases.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9144000" y="7359058"/>
            <a:ext cx="1004296" cy="1785416"/>
          </a:xfrm>
          <a:custGeom>
            <a:avLst/>
            <a:gdLst/>
            <a:ahLst/>
            <a:cxnLst/>
            <a:rect r="r" b="b" t="t" l="l"/>
            <a:pathLst>
              <a:path h="1785416" w="1004296">
                <a:moveTo>
                  <a:pt x="0" y="0"/>
                </a:moveTo>
                <a:lnTo>
                  <a:pt x="1004296" y="0"/>
                </a:lnTo>
                <a:lnTo>
                  <a:pt x="1004296" y="1785416"/>
                </a:lnTo>
                <a:lnTo>
                  <a:pt x="0" y="1785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4853" t="0" r="-24853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44000" y="7215445"/>
            <a:ext cx="3378680" cy="40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1903" spc="121" b="true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Despliegue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28842" y="7679308"/>
            <a:ext cx="3727575" cy="85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1903" spc="121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Heroku-&gt; Plataforma de servicios en la nube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066482" y="491319"/>
            <a:ext cx="6155036" cy="1074762"/>
            <a:chOff x="0" y="0"/>
            <a:chExt cx="8206715" cy="14330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58320" y="1024467"/>
              <a:ext cx="7490076" cy="408550"/>
            </a:xfrm>
            <a:custGeom>
              <a:avLst/>
              <a:gdLst/>
              <a:ahLst/>
              <a:cxnLst/>
              <a:rect r="r" b="b" t="t" l="l"/>
              <a:pathLst>
                <a:path h="408550" w="7490076">
                  <a:moveTo>
                    <a:pt x="0" y="0"/>
                  </a:moveTo>
                  <a:lnTo>
                    <a:pt x="7490075" y="0"/>
                  </a:lnTo>
                  <a:lnTo>
                    <a:pt x="7490075" y="408549"/>
                  </a:lnTo>
                  <a:lnTo>
                    <a:pt x="0" y="408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8206715" cy="1110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4. Funcionalidad</a:t>
              </a: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8530" r="2612" b="8530"/>
          <a:stretch>
            <a:fillRect/>
          </a:stretch>
        </p:blipFill>
        <p:spPr>
          <a:xfrm flipH="false" flipV="false" rot="0">
            <a:off x="1528624" y="1759595"/>
            <a:ext cx="15230752" cy="7296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066482" y="1348514"/>
            <a:ext cx="6155036" cy="1966302"/>
            <a:chOff x="0" y="0"/>
            <a:chExt cx="8206715" cy="26217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58320" y="2213187"/>
              <a:ext cx="7490076" cy="408550"/>
            </a:xfrm>
            <a:custGeom>
              <a:avLst/>
              <a:gdLst/>
              <a:ahLst/>
              <a:cxnLst/>
              <a:rect r="r" b="b" t="t" l="l"/>
              <a:pathLst>
                <a:path h="408550" w="7490076">
                  <a:moveTo>
                    <a:pt x="0" y="0"/>
                  </a:moveTo>
                  <a:lnTo>
                    <a:pt x="7490075" y="0"/>
                  </a:lnTo>
                  <a:lnTo>
                    <a:pt x="7490075" y="408549"/>
                  </a:lnTo>
                  <a:lnTo>
                    <a:pt x="0" y="408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8206715" cy="2298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5. PRÓXIMAS MEJORAS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66728" y="3884044"/>
            <a:ext cx="1627745" cy="1627745"/>
          </a:xfrm>
          <a:custGeom>
            <a:avLst/>
            <a:gdLst/>
            <a:ahLst/>
            <a:cxnLst/>
            <a:rect r="r" b="b" t="t" l="l"/>
            <a:pathLst>
              <a:path h="1627745" w="1627745">
                <a:moveTo>
                  <a:pt x="0" y="0"/>
                </a:moveTo>
                <a:lnTo>
                  <a:pt x="1627745" y="0"/>
                </a:lnTo>
                <a:lnTo>
                  <a:pt x="1627745" y="1627745"/>
                </a:lnTo>
                <a:lnTo>
                  <a:pt x="0" y="1627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68457" y="3884044"/>
            <a:ext cx="1403084" cy="1403084"/>
          </a:xfrm>
          <a:custGeom>
            <a:avLst/>
            <a:gdLst/>
            <a:ahLst/>
            <a:cxnLst/>
            <a:rect r="r" b="b" t="t" l="l"/>
            <a:pathLst>
              <a:path h="1403084" w="1403084">
                <a:moveTo>
                  <a:pt x="0" y="0"/>
                </a:moveTo>
                <a:lnTo>
                  <a:pt x="1403085" y="0"/>
                </a:lnTo>
                <a:lnTo>
                  <a:pt x="1403085" y="1403084"/>
                </a:lnTo>
                <a:lnTo>
                  <a:pt x="0" y="140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954623" y="4099933"/>
            <a:ext cx="3359954" cy="1043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2322" spc="148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Implementación de estadísticas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408824" y="6552805"/>
            <a:ext cx="1585649" cy="1585649"/>
          </a:xfrm>
          <a:custGeom>
            <a:avLst/>
            <a:gdLst/>
            <a:ahLst/>
            <a:cxnLst/>
            <a:rect r="r" b="b" t="t" l="l"/>
            <a:pathLst>
              <a:path h="1585649" w="1585649">
                <a:moveTo>
                  <a:pt x="0" y="0"/>
                </a:moveTo>
                <a:lnTo>
                  <a:pt x="1585649" y="0"/>
                </a:lnTo>
                <a:lnTo>
                  <a:pt x="1585649" y="1585649"/>
                </a:lnTo>
                <a:lnTo>
                  <a:pt x="0" y="1585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3229" y="6482227"/>
            <a:ext cx="1580448" cy="1580448"/>
          </a:xfrm>
          <a:custGeom>
            <a:avLst/>
            <a:gdLst/>
            <a:ahLst/>
            <a:cxnLst/>
            <a:rect r="r" b="b" t="t" l="l"/>
            <a:pathLst>
              <a:path h="1580448" w="1580448">
                <a:moveTo>
                  <a:pt x="0" y="0"/>
                </a:moveTo>
                <a:lnTo>
                  <a:pt x="1580448" y="0"/>
                </a:lnTo>
                <a:lnTo>
                  <a:pt x="1580448" y="1580449"/>
                </a:lnTo>
                <a:lnTo>
                  <a:pt x="0" y="1580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80223" y="4099933"/>
            <a:ext cx="3359954" cy="1043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2322" spc="148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Notificaciones Vía E-mail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0223" y="6476184"/>
            <a:ext cx="3359954" cy="158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2322" spc="148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Comentarios entre cliente y propietario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93777" y="6551962"/>
            <a:ext cx="3359954" cy="158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2322" spc="148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Establecimiento de horario de peluqueria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066482" y="1348514"/>
            <a:ext cx="6155036" cy="1072857"/>
            <a:chOff x="0" y="0"/>
            <a:chExt cx="8206715" cy="14304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58320" y="1021927"/>
              <a:ext cx="7490076" cy="408550"/>
            </a:xfrm>
            <a:custGeom>
              <a:avLst/>
              <a:gdLst/>
              <a:ahLst/>
              <a:cxnLst/>
              <a:rect r="r" b="b" t="t" l="l"/>
              <a:pathLst>
                <a:path h="408550" w="7490076">
                  <a:moveTo>
                    <a:pt x="0" y="0"/>
                  </a:moveTo>
                  <a:lnTo>
                    <a:pt x="7490075" y="0"/>
                  </a:lnTo>
                  <a:lnTo>
                    <a:pt x="7490075" y="408549"/>
                  </a:lnTo>
                  <a:lnTo>
                    <a:pt x="0" y="408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8206715" cy="1107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6. Conclusiones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73305" y="3086100"/>
            <a:ext cx="4493176" cy="4544485"/>
            <a:chOff x="0" y="0"/>
            <a:chExt cx="5990902" cy="6059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902" cy="6059313"/>
            </a:xfrm>
            <a:custGeom>
              <a:avLst/>
              <a:gdLst/>
              <a:ahLst/>
              <a:cxnLst/>
              <a:rect r="r" b="b" t="t" l="l"/>
              <a:pathLst>
                <a:path h="6059313" w="5990902">
                  <a:moveTo>
                    <a:pt x="0" y="0"/>
                  </a:moveTo>
                  <a:lnTo>
                    <a:pt x="5990902" y="0"/>
                  </a:lnTo>
                  <a:lnTo>
                    <a:pt x="5990902" y="6059313"/>
                  </a:lnTo>
                  <a:lnTo>
                    <a:pt x="0" y="605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70" t="0" r="-57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55482" y="2325140"/>
              <a:ext cx="4479939" cy="1776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6"/>
                </a:lnSpc>
              </a:pPr>
              <a:r>
                <a:rPr lang="en-US" b="true" sz="3822" spc="244">
                  <a:solidFill>
                    <a:srgbClr val="010101"/>
                  </a:solidFill>
                  <a:latin typeface="Now Bold"/>
                  <a:ea typeface="Now Bold"/>
                  <a:cs typeface="Now Bold"/>
                  <a:sym typeface="Now Bold"/>
                </a:rPr>
                <a:t>Aprendizaje Personal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12164" y="3086100"/>
            <a:ext cx="4493176" cy="4493176"/>
          </a:xfrm>
          <a:custGeom>
            <a:avLst/>
            <a:gdLst/>
            <a:ahLst/>
            <a:cxnLst/>
            <a:rect r="r" b="b" t="t" l="l"/>
            <a:pathLst>
              <a:path h="4493176" w="4493176">
                <a:moveTo>
                  <a:pt x="0" y="0"/>
                </a:moveTo>
                <a:lnTo>
                  <a:pt x="4493177" y="0"/>
                </a:lnTo>
                <a:lnTo>
                  <a:pt x="4493177" y="4493176"/>
                </a:lnTo>
                <a:lnTo>
                  <a:pt x="0" y="4493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78776" y="5067300"/>
            <a:ext cx="3359954" cy="65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6"/>
              </a:lnSpc>
            </a:pPr>
            <a:r>
              <a:rPr lang="en-US" b="true" sz="3822" spc="244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Desafios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766124" y="3086100"/>
            <a:ext cx="4493176" cy="4493176"/>
          </a:xfrm>
          <a:custGeom>
            <a:avLst/>
            <a:gdLst/>
            <a:ahLst/>
            <a:cxnLst/>
            <a:rect r="r" b="b" t="t" l="l"/>
            <a:pathLst>
              <a:path h="4493176" w="4493176">
                <a:moveTo>
                  <a:pt x="0" y="0"/>
                </a:moveTo>
                <a:lnTo>
                  <a:pt x="4493176" y="0"/>
                </a:lnTo>
                <a:lnTo>
                  <a:pt x="4493176" y="4493176"/>
                </a:lnTo>
                <a:lnTo>
                  <a:pt x="0" y="4493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32735" y="5067300"/>
            <a:ext cx="3359954" cy="65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6"/>
              </a:lnSpc>
            </a:pPr>
            <a:r>
              <a:rPr lang="en-US" b="true" sz="3822" spc="244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Proyección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DAGcG2frJF0</dc:identifier>
  <dcterms:modified xsi:type="dcterms:W3CDTF">2011-08-01T06:04:30Z</dcterms:modified>
  <cp:revision>1</cp:revision>
  <dc:title>Presentación Hairbooker</dc:title>
</cp:coreProperties>
</file>